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21350-196E-40A7-8AB0-BC86BC40F32B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41144-FC2E-463A-A231-C233E8B6D421}" type="slidenum">
              <a:rPr lang="en-US" smtClean="0"/>
              <a:pPr/>
              <a:t>&lt;#&gt;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1144-FC2E-463A-A231-C233E8B6D42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6F582-176D-4AA5-ABBE-F6CF53DB6B5E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74B2F-989D-4D4D-9940-120A2C624DC3}" type="slidenum">
              <a:rPr lang="en-US" smtClean="0"/>
              <a:pPr/>
              <a:t>&lt;#&gt;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ドーナツ 3"/>
          <p:cNvSpPr/>
          <p:nvPr/>
        </p:nvSpPr>
        <p:spPr>
          <a:xfrm>
            <a:off x="2514600" y="990600"/>
            <a:ext cx="4038600" cy="3886200"/>
          </a:xfrm>
          <a:prstGeom prst="donut">
            <a:avLst>
              <a:gd name="adj" fmla="val 11239"/>
            </a:avLst>
          </a:prstGeom>
          <a:solidFill>
            <a:srgbClr val="FFFF00"/>
          </a:solidFill>
          <a:ln w="15875">
            <a:noFill/>
          </a:ln>
          <a:scene3d>
            <a:camera prst="orthographicFront">
              <a:rot lat="17820409" lon="4170062" rev="1815608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7200" y="2895600"/>
            <a:ext cx="7772400" cy="838200"/>
          </a:xfrm>
          <a:noFill/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skerville Old Face" pitchFamily="18" charset="0"/>
              </a:rPr>
              <a:t>TAX &amp; ACCOUNTING SERVICES</a:t>
            </a:r>
            <a:r>
              <a:rPr lang="en-US" sz="3200" dirty="0" smtClean="0">
                <a:latin typeface="Baskerville Old Face" pitchFamily="18" charset="0"/>
              </a:rPr>
              <a:t/>
            </a:r>
            <a:br>
              <a:rPr lang="en-US" sz="3200" dirty="0" smtClean="0">
                <a:latin typeface="Baskerville Old Face" pitchFamily="18" charset="0"/>
              </a:rPr>
            </a:br>
            <a:endParaRPr lang="en-US" sz="3200" dirty="0">
              <a:latin typeface="Baskerville Old Face" pitchFamily="18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438400"/>
            <a:ext cx="6400800" cy="457200"/>
          </a:xfrm>
          <a:ln>
            <a:solidFill>
              <a:schemeClr val="bg1">
                <a:alpha val="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r>
              <a:rPr lang="en-US" sz="14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skerville Old Face" pitchFamily="18" charset="0"/>
              </a:rPr>
              <a:t>ISHIDA, EA</a:t>
            </a:r>
          </a:p>
          <a:p>
            <a:endParaRPr lang="en-US" dirty="0">
              <a:latin typeface="Elephant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14400" y="1752600"/>
            <a:ext cx="7086600" cy="243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ドーナツ 3"/>
          <p:cNvSpPr/>
          <p:nvPr/>
        </p:nvSpPr>
        <p:spPr>
          <a:xfrm>
            <a:off x="2514600" y="990600"/>
            <a:ext cx="4038600" cy="3886200"/>
          </a:xfrm>
          <a:prstGeom prst="donut">
            <a:avLst>
              <a:gd name="adj" fmla="val 11239"/>
            </a:avLst>
          </a:prstGeom>
          <a:solidFill>
            <a:srgbClr val="FFFF00"/>
          </a:solidFill>
          <a:ln w="15875">
            <a:noFill/>
          </a:ln>
          <a:scene3d>
            <a:camera prst="orthographicFront">
              <a:rot lat="17820409" lon="4170062" rev="1815608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447800" y="2895600"/>
            <a:ext cx="5943600" cy="83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TAX &amp; ACCOUNTING SERVICES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295400" y="2438400"/>
            <a:ext cx="5181600" cy="457200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Baskerville Old Face" pitchFamily="18" charset="0"/>
                <a:ea typeface="+mn-ea"/>
                <a:cs typeface="+mn-cs"/>
              </a:rPr>
              <a:t>                 ISHIDA, EA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lephant" pitchFamily="18" charset="0"/>
              <a:ea typeface="+mn-ea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524000" y="2057400"/>
            <a:ext cx="59436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</Words>
  <Application>Microsoft Office PowerPoint</Application>
  <PresentationFormat>画面に合わせる (4:3)</PresentationFormat>
  <Paragraphs>5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TAX &amp; ACCOUNTING SERVICES </vt:lpstr>
      <vt:lpstr>スライド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&amp; ACCOUNTING SERVICES</dc:title>
  <dc:creator>Katsufumi Ishida</dc:creator>
  <cp:lastModifiedBy>Katsufumi Ishida</cp:lastModifiedBy>
  <cp:revision>6</cp:revision>
  <dcterms:created xsi:type="dcterms:W3CDTF">2017-01-26T07:43:30Z</dcterms:created>
  <dcterms:modified xsi:type="dcterms:W3CDTF">2017-01-26T08:15:32Z</dcterms:modified>
</cp:coreProperties>
</file>